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4" r:id="rId7"/>
    <p:sldId id="265" r:id="rId8"/>
    <p:sldId id="266" r:id="rId9"/>
    <p:sldId id="261" r:id="rId10"/>
    <p:sldId id="262" r:id="rId11"/>
    <p:sldId id="263" r:id="rId12"/>
    <p:sldId id="26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AD2B287-6F9A-4EF1-8736-EC4E918016BD}"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194562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D2B287-6F9A-4EF1-8736-EC4E918016BD}"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210590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D2B287-6F9A-4EF1-8736-EC4E918016BD}"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34D754-3B03-4FA7-AAE6-9AF8E6080FEB}" type="slidenum">
              <a:rPr lang="es-MX" smtClean="0"/>
              <a:t>‹Nº›</a:t>
            </a:fld>
            <a:endParaRPr lang="es-MX"/>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477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AD2B287-6F9A-4EF1-8736-EC4E918016BD}"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289157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AD2B287-6F9A-4EF1-8736-EC4E918016BD}"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34D754-3B03-4FA7-AAE6-9AF8E6080FEB}" type="slidenum">
              <a:rPr lang="es-MX" smtClean="0"/>
              <a:t>‹Nº›</a:t>
            </a:fld>
            <a:endParaRPr lang="es-MX"/>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720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7AD2B287-6F9A-4EF1-8736-EC4E918016BD}"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3840554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D2B287-6F9A-4EF1-8736-EC4E918016BD}"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261757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D2B287-6F9A-4EF1-8736-EC4E918016BD}"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299560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D2B287-6F9A-4EF1-8736-EC4E918016BD}"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224656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D2B287-6F9A-4EF1-8736-EC4E918016BD}" type="datetimeFigureOut">
              <a:rPr lang="es-MX" smtClean="0"/>
              <a:t>01/06/2020</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300331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D2B287-6F9A-4EF1-8736-EC4E918016BD}"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284639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D2B287-6F9A-4EF1-8736-EC4E918016BD}" type="datetimeFigureOut">
              <a:rPr lang="es-MX" smtClean="0"/>
              <a:t>01/06/2020</a:t>
            </a:fld>
            <a:endParaRPr lang="es-MX"/>
          </a:p>
        </p:txBody>
      </p:sp>
      <p:sp>
        <p:nvSpPr>
          <p:cNvPr id="8" name="Footer Placeholder 7"/>
          <p:cNvSpPr>
            <a:spLocks noGrp="1"/>
          </p:cNvSpPr>
          <p:nvPr>
            <p:ph type="ftr" sz="quarter" idx="11"/>
          </p:nvPr>
        </p:nvSpPr>
        <p:spPr/>
        <p:txBody>
          <a:bodyPr/>
          <a:lstStyle/>
          <a:p>
            <a:endParaRPr lang="es-MX"/>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155627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D2B287-6F9A-4EF1-8736-EC4E918016BD}" type="datetimeFigureOut">
              <a:rPr lang="es-MX" smtClean="0"/>
              <a:t>01/06/2020</a:t>
            </a:fld>
            <a:endParaRPr lang="es-MX"/>
          </a:p>
        </p:txBody>
      </p:sp>
      <p:sp>
        <p:nvSpPr>
          <p:cNvPr id="4" name="Footer Placeholder 3"/>
          <p:cNvSpPr>
            <a:spLocks noGrp="1"/>
          </p:cNvSpPr>
          <p:nvPr>
            <p:ph type="ftr" sz="quarter" idx="11"/>
          </p:nvPr>
        </p:nvSpPr>
        <p:spPr/>
        <p:txBody>
          <a:bodyPr/>
          <a:lstStyle/>
          <a:p>
            <a:endParaRPr lang="es-MX"/>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411474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2B287-6F9A-4EF1-8736-EC4E918016BD}" type="datetimeFigureOut">
              <a:rPr lang="es-MX" smtClean="0"/>
              <a:t>01/06/2020</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17067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D2B287-6F9A-4EF1-8736-EC4E918016BD}"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288482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D2B287-6F9A-4EF1-8736-EC4E918016BD}" type="datetimeFigureOut">
              <a:rPr lang="es-MX" smtClean="0"/>
              <a:t>01/06/2020</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34D754-3B03-4FA7-AAE6-9AF8E6080FEB}" type="slidenum">
              <a:rPr lang="es-MX" smtClean="0"/>
              <a:t>‹Nº›</a:t>
            </a:fld>
            <a:endParaRPr lang="es-MX"/>
          </a:p>
        </p:txBody>
      </p:sp>
    </p:spTree>
    <p:extLst>
      <p:ext uri="{BB962C8B-B14F-4D97-AF65-F5344CB8AC3E}">
        <p14:creationId xmlns:p14="http://schemas.microsoft.com/office/powerpoint/2010/main" val="344919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D2B287-6F9A-4EF1-8736-EC4E918016BD}" type="datetimeFigureOut">
              <a:rPr lang="es-MX" smtClean="0"/>
              <a:t>01/06/2020</a:t>
            </a:fld>
            <a:endParaRPr lang="es-MX"/>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934D754-3B03-4FA7-AAE6-9AF8E6080FEB}" type="slidenum">
              <a:rPr lang="es-MX" smtClean="0"/>
              <a:t>‹Nº›</a:t>
            </a:fld>
            <a:endParaRPr lang="es-MX"/>
          </a:p>
        </p:txBody>
      </p:sp>
    </p:spTree>
    <p:extLst>
      <p:ext uri="{BB962C8B-B14F-4D97-AF65-F5344CB8AC3E}">
        <p14:creationId xmlns:p14="http://schemas.microsoft.com/office/powerpoint/2010/main" val="21911213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hefs72.webnode.es/postr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b7Wh07C-0Z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acebook.com/capacitaciones.chefs.5/videos/1218681994707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75259" y="4934134"/>
            <a:ext cx="8915399" cy="1126283"/>
          </a:xfrm>
        </p:spPr>
        <p:txBody>
          <a:bodyPr>
            <a:noAutofit/>
          </a:bodyPr>
          <a:lstStyle/>
          <a:p>
            <a:r>
              <a:rPr lang="es-MX" sz="6000" dirty="0" smtClean="0">
                <a:latin typeface="Algerian" panose="04020705040A02060702" pitchFamily="82" charset="0"/>
              </a:rPr>
              <a:t>POSTRES Y ENSALADAS </a:t>
            </a:r>
            <a:endParaRPr lang="es-MX" sz="6000" dirty="0">
              <a:latin typeface="Algerian" panose="04020705040A02060702" pitchFamily="82" charset="0"/>
            </a:endParaRPr>
          </a:p>
        </p:txBody>
      </p:sp>
      <p:pic>
        <p:nvPicPr>
          <p:cNvPr id="4" name="Imagen 3" descr="Resultado de imagen para materia prima">
            <a:extLst>
              <a:ext uri="{FF2B5EF4-FFF2-40B4-BE49-F238E27FC236}">
                <a16:creationId xmlns:a16="http://schemas.microsoft.com/office/drawing/2014/main" id="{F5F02C78-31DF-4CA2-9587-E3E4BA28FAC0}"/>
              </a:ext>
            </a:extLst>
          </p:cNvPr>
          <p:cNvPicPr/>
          <p:nvPr/>
        </p:nvPicPr>
        <p:blipFill rotWithShape="1">
          <a:blip r:embed="rId2" cstate="print">
            <a:extLst>
              <a:ext uri="{28A0092B-C50C-407E-A947-70E740481C1C}">
                <a14:useLocalDpi xmlns:a14="http://schemas.microsoft.com/office/drawing/2010/main" val="0"/>
              </a:ext>
            </a:extLst>
          </a:blip>
          <a:srcRect t="15195" b="15196"/>
          <a:stretch/>
        </p:blipFill>
        <p:spPr bwMode="auto">
          <a:xfrm>
            <a:off x="20" y="10"/>
            <a:ext cx="12191980" cy="4243361"/>
          </a:xfrm>
          <a:prstGeom prst="rect">
            <a:avLst/>
          </a:prstGeom>
          <a:noFill/>
        </p:spPr>
      </p:pic>
    </p:spTree>
    <p:extLst>
      <p:ext uri="{BB962C8B-B14F-4D97-AF65-F5344CB8AC3E}">
        <p14:creationId xmlns:p14="http://schemas.microsoft.com/office/powerpoint/2010/main" val="144243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t>POSTRES </a:t>
            </a:r>
            <a:endParaRPr lang="es-MX" b="1" dirty="0"/>
          </a:p>
        </p:txBody>
      </p:sp>
      <p:sp>
        <p:nvSpPr>
          <p:cNvPr id="3" name="Marcador de contenido 2"/>
          <p:cNvSpPr>
            <a:spLocks noGrp="1"/>
          </p:cNvSpPr>
          <p:nvPr>
            <p:ph idx="1"/>
          </p:nvPr>
        </p:nvSpPr>
        <p:spPr>
          <a:xfrm>
            <a:off x="3683726" y="1358537"/>
            <a:ext cx="8164284" cy="5238206"/>
          </a:xfrm>
        </p:spPr>
        <p:txBody>
          <a:bodyPr>
            <a:normAutofit lnSpcReduction="10000"/>
          </a:bodyPr>
          <a:lstStyle/>
          <a:p>
            <a:r>
              <a:rPr lang="es-MX" dirty="0"/>
              <a:t>Se entiende por postres los dulces, frutas, y otros alimentos que se sirven al final de las comidas.</a:t>
            </a:r>
          </a:p>
          <a:p>
            <a:r>
              <a:rPr lang="es-MX" dirty="0"/>
              <a:t>Los postres de cocina representan el tema mas amplio de la repostería. en estos casos es indispensable el uso del azúcar (y sus derivados). sin esta no es posible elaborarlos.</a:t>
            </a:r>
          </a:p>
          <a:p>
            <a:r>
              <a:rPr lang="es-MX" dirty="0"/>
              <a:t>Con el fin de hacerlos mas vistosos y sabrosos, se pueden utilizar todas las preparaciones de base como son las frutas, salsas, cremas, merengues y pastas..</a:t>
            </a:r>
          </a:p>
          <a:p>
            <a:r>
              <a:rPr lang="es-MX" dirty="0"/>
              <a:t>Para elegir el postre que se va a ofrecer, en un servicio, es muy importante tomar en cuenta el menú, ya que el postre debe de estar acorde con lo </a:t>
            </a:r>
            <a:r>
              <a:rPr lang="es-MX" dirty="0" smtClean="0"/>
              <a:t>que </a:t>
            </a:r>
            <a:r>
              <a:rPr lang="es-MX" dirty="0"/>
              <a:t>se va a servir: si el menú es muy ligero, es conveniente dar un postre mas pesado (</a:t>
            </a:r>
            <a:r>
              <a:rPr lang="es-MX" dirty="0" err="1"/>
              <a:t>souffles</a:t>
            </a:r>
            <a:r>
              <a:rPr lang="es-MX" dirty="0"/>
              <a:t>, tartas, postres de arroz, etc.); si es abundante conviene terminar con un postre ligero (a base de frutas, helado etc.).</a:t>
            </a:r>
          </a:p>
          <a:p>
            <a:r>
              <a:rPr lang="es-MX" dirty="0"/>
              <a:t>Otro punto muy importante a considerar en la elección del postre dentro de un menú es la estación del año: en verano se sirve postres ligeros y frescos; durante el invierno puede ser calientes y mas pesados. </a:t>
            </a:r>
          </a:p>
          <a:p>
            <a:endParaRPr lang="es-MX" dirty="0"/>
          </a:p>
        </p:txBody>
      </p:sp>
      <p:pic>
        <p:nvPicPr>
          <p:cNvPr id="5" name="Imagen 4" descr="C:\Users\hOla\Pictures\FOTOS CHIDAS\DSC_07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678" y="1358538"/>
            <a:ext cx="3461047" cy="2612572"/>
          </a:xfrm>
          <a:prstGeom prst="rect">
            <a:avLst/>
          </a:prstGeom>
          <a:noFill/>
          <a:ln>
            <a:noFill/>
          </a:ln>
        </p:spPr>
      </p:pic>
      <p:pic>
        <p:nvPicPr>
          <p:cNvPr id="6" name="Imagen 5" descr="C:\Users\hOla\Pictures\FOTOS CHIDAS\DSC_07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678" y="3988940"/>
            <a:ext cx="3461047" cy="2607803"/>
          </a:xfrm>
          <a:prstGeom prst="rect">
            <a:avLst/>
          </a:prstGeom>
          <a:noFill/>
          <a:ln>
            <a:noFill/>
          </a:ln>
        </p:spPr>
      </p:pic>
    </p:spTree>
    <p:extLst>
      <p:ext uri="{BB962C8B-B14F-4D97-AF65-F5344CB8AC3E}">
        <p14:creationId xmlns:p14="http://schemas.microsoft.com/office/powerpoint/2010/main" val="528113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smtClean="0">
                <a:hlinkClick r:id="rId2"/>
              </a:rPr>
              <a:t>https</a:t>
            </a:r>
            <a:r>
              <a:rPr lang="es-MX" dirty="0">
                <a:hlinkClick r:id="rId2"/>
              </a:rPr>
              <a:t>://chefs72.webnode.es/postres</a:t>
            </a:r>
            <a:r>
              <a:rPr lang="es-MX" dirty="0" smtClean="0">
                <a:hlinkClick r:id="rId2"/>
              </a:rPr>
              <a:t>/</a:t>
            </a:r>
            <a:r>
              <a:rPr lang="es-MX" dirty="0" smtClean="0"/>
              <a:t>   visita la pagina para ver mas postres e información importante de la repostería </a:t>
            </a:r>
          </a:p>
          <a:p>
            <a:endParaRPr lang="es-MX" dirty="0"/>
          </a:p>
          <a:p>
            <a:endParaRPr lang="es-MX" dirty="0"/>
          </a:p>
        </p:txBody>
      </p:sp>
    </p:spTree>
    <p:extLst>
      <p:ext uri="{BB962C8B-B14F-4D97-AF65-F5344CB8AC3E}">
        <p14:creationId xmlns:p14="http://schemas.microsoft.com/office/powerpoint/2010/main" val="2770738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19461" y="2133600"/>
            <a:ext cx="3994847" cy="646331"/>
          </a:xfrm>
          <a:prstGeom prst="rect">
            <a:avLst/>
          </a:prstGeom>
        </p:spPr>
        <p:txBody>
          <a:bodyPr wrap="square">
            <a:spAutoFit/>
          </a:bodyPr>
          <a:lstStyle/>
          <a:p>
            <a:r>
              <a:rPr lang="es-MX" dirty="0" smtClean="0">
                <a:hlinkClick r:id="rId2"/>
              </a:rPr>
              <a:t>https://youtu.be/b7Wh07C-0ZM</a:t>
            </a:r>
            <a:r>
              <a:rPr lang="es-MX" dirty="0" smtClean="0"/>
              <a:t>     ver video de postre</a:t>
            </a:r>
            <a:endParaRPr lang="es-MX" dirty="0"/>
          </a:p>
        </p:txBody>
      </p:sp>
    </p:spTree>
    <p:extLst>
      <p:ext uri="{BB962C8B-B14F-4D97-AF65-F5344CB8AC3E}">
        <p14:creationId xmlns:p14="http://schemas.microsoft.com/office/powerpoint/2010/main" val="115050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ENSALADAS </a:t>
            </a:r>
            <a:endParaRPr lang="es-MX" b="1" dirty="0"/>
          </a:p>
        </p:txBody>
      </p:sp>
      <p:pic>
        <p:nvPicPr>
          <p:cNvPr id="8" name="Marcador de contenid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837" y="1264556"/>
            <a:ext cx="4441100" cy="2752396"/>
          </a:xfr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37" y="4016951"/>
            <a:ext cx="4441100" cy="2841049"/>
          </a:xfrm>
          <a:prstGeom prst="rect">
            <a:avLst/>
          </a:prstGeom>
        </p:spPr>
      </p:pic>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8937" y="1264555"/>
            <a:ext cx="3433648" cy="2314668"/>
          </a:xfrm>
          <a:prstGeom prst="rect">
            <a:avLst/>
          </a:prstGeom>
          <a:noFill/>
          <a:ln>
            <a:noFill/>
          </a:ln>
        </p:spPr>
      </p:pic>
      <p:pic>
        <p:nvPicPr>
          <p:cNvPr id="11" name="Imagen 10" descr="F:\IMAGENES MES junio\20190621_122055.jpg"/>
          <p:cNvPicPr/>
          <p:nvPr/>
        </p:nvPicPr>
        <p:blipFill rotWithShape="1">
          <a:blip r:embed="rId5" cstate="print">
            <a:extLst>
              <a:ext uri="{28A0092B-C50C-407E-A947-70E740481C1C}">
                <a14:useLocalDpi xmlns:a14="http://schemas.microsoft.com/office/drawing/2010/main" val="0"/>
              </a:ext>
            </a:extLst>
          </a:blip>
          <a:srcRect l="13182" r="8838"/>
          <a:stretch/>
        </p:blipFill>
        <p:spPr bwMode="auto">
          <a:xfrm rot="5400000">
            <a:off x="4636371" y="3501788"/>
            <a:ext cx="3278778" cy="3433649"/>
          </a:xfrm>
          <a:prstGeom prst="rect">
            <a:avLst/>
          </a:prstGeom>
          <a:noFill/>
          <a:ln>
            <a:noFill/>
          </a:ln>
          <a:extLst>
            <a:ext uri="{53640926-AAD7-44D8-BBD7-CCE9431645EC}">
              <a14:shadowObscured xmlns:a14="http://schemas.microsoft.com/office/drawing/2010/main"/>
            </a:ext>
          </a:extLst>
        </p:spPr>
      </p:pic>
      <p:pic>
        <p:nvPicPr>
          <p:cNvPr id="13" name="Imagen 12" descr="ENSALADA DE POLLO FÁCIL: receta saludable - Comedera.Co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2585" y="1264554"/>
            <a:ext cx="3422469" cy="2314669"/>
          </a:xfrm>
          <a:prstGeom prst="rect">
            <a:avLst/>
          </a:prstGeom>
          <a:noFill/>
          <a:ln>
            <a:noFill/>
          </a:ln>
        </p:spPr>
      </p:pic>
      <p:pic>
        <p:nvPicPr>
          <p:cNvPr id="14" name="Imagen 13" descr="C:\Users\hOla\Pictures\FOTOS CHIDAS\DSC_0727.JPG"/>
          <p:cNvPicPr/>
          <p:nvPr/>
        </p:nvPicPr>
        <p:blipFill rotWithShape="1">
          <a:blip r:embed="rId7" cstate="print">
            <a:extLst>
              <a:ext uri="{28A0092B-C50C-407E-A947-70E740481C1C}">
                <a14:useLocalDpi xmlns:a14="http://schemas.microsoft.com/office/drawing/2010/main" val="0"/>
              </a:ext>
            </a:extLst>
          </a:blip>
          <a:srcRect l="17967" t="16679" r="24299" b="24609"/>
          <a:stretch/>
        </p:blipFill>
        <p:spPr bwMode="auto">
          <a:xfrm>
            <a:off x="8016602" y="3579223"/>
            <a:ext cx="3398452" cy="32787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044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QUE SON LAS ENSALADAS?</a:t>
            </a:r>
            <a:endParaRPr lang="es-MX" b="1" dirty="0"/>
          </a:p>
        </p:txBody>
      </p:sp>
      <p:sp>
        <p:nvSpPr>
          <p:cNvPr id="3" name="Marcador de contenido 2"/>
          <p:cNvSpPr>
            <a:spLocks noGrp="1"/>
          </p:cNvSpPr>
          <p:nvPr>
            <p:ph idx="1"/>
          </p:nvPr>
        </p:nvSpPr>
        <p:spPr>
          <a:xfrm>
            <a:off x="4153988" y="1332411"/>
            <a:ext cx="7350623" cy="5120640"/>
          </a:xfrm>
        </p:spPr>
        <p:txBody>
          <a:bodyPr>
            <a:normAutofit lnSpcReduction="10000"/>
          </a:bodyPr>
          <a:lstStyle/>
          <a:p>
            <a:r>
              <a:rPr lang="es-MX" b="1" dirty="0" smtClean="0"/>
              <a:t>Las ensaladas son platillos elaborados principalmente a base de plantas herbáceas aunque también pueden hacerse con legumbres, huevos, carnes, pescado, mariscos, frutas, aceitunas, semillas, brotes, germen, etc. Las ensaladas pueden ser saladas o dulces según sea la elección de los ingredientes, pueden establecerse como entrada, segundo plato, plato principal o como guarnición de alguna proteína. </a:t>
            </a:r>
          </a:p>
          <a:p>
            <a:r>
              <a:rPr lang="es-MX" b="1" dirty="0" smtClean="0"/>
              <a:t>Siempre va sazonadas con diversos elementos que constituyen excelentes aderezos, los cuales acompañan y acentúan el sabor de los alimentos.</a:t>
            </a:r>
          </a:p>
          <a:p>
            <a:r>
              <a:rPr lang="es-MX" b="1" dirty="0" smtClean="0"/>
              <a:t>Las ensaladas preparadas a base de plantas herbáceas frescas, sazonadas con vinagre, aceite, sal y pimienta, son las mas apreciadas en una comida corriente, sin embargo pueden acompañarse con aderezos según sea el gusto del cliente o del cocinero, además constituyen un alimento refrescante, rico en vitaminas en celulosa y sustancias minerales que ayudan al equilibrio de la obtención  de nutrientes de la ración alimenticia.</a:t>
            </a:r>
            <a:endParaRPr lang="es-MX" b="1" dirty="0"/>
          </a:p>
        </p:txBody>
      </p:sp>
      <p:pic>
        <p:nvPicPr>
          <p:cNvPr id="5" name="Imagen 4" descr="Las mejores variedades de lechuga para ensalada | El Comercio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48" y="1332410"/>
            <a:ext cx="4060539" cy="2690949"/>
          </a:xfrm>
          <a:prstGeom prst="rect">
            <a:avLst/>
          </a:prstGeom>
          <a:noFill/>
          <a:ln>
            <a:noFill/>
          </a:ln>
        </p:spPr>
      </p:pic>
      <p:pic>
        <p:nvPicPr>
          <p:cNvPr id="4" name="Imagen 3"/>
          <p:cNvPicPr>
            <a:picLocks noChangeAspect="1"/>
          </p:cNvPicPr>
          <p:nvPr/>
        </p:nvPicPr>
        <p:blipFill>
          <a:blip r:embed="rId3"/>
          <a:stretch>
            <a:fillRect/>
          </a:stretch>
        </p:blipFill>
        <p:spPr>
          <a:xfrm>
            <a:off x="93447" y="4023359"/>
            <a:ext cx="4060540" cy="2677887"/>
          </a:xfrm>
          <a:prstGeom prst="rect">
            <a:avLst/>
          </a:prstGeom>
        </p:spPr>
      </p:pic>
    </p:spTree>
    <p:extLst>
      <p:ext uri="{BB962C8B-B14F-4D97-AF65-F5344CB8AC3E}">
        <p14:creationId xmlns:p14="http://schemas.microsoft.com/office/powerpoint/2010/main" val="68145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43433"/>
          </a:xfrm>
        </p:spPr>
        <p:txBody>
          <a:bodyPr/>
          <a:lstStyle/>
          <a:p>
            <a:r>
              <a:rPr lang="es-MX" b="1" dirty="0" smtClean="0"/>
              <a:t>CARACTERÍSTICAS </a:t>
            </a:r>
            <a:endParaRPr lang="es-MX" b="1" dirty="0"/>
          </a:p>
        </p:txBody>
      </p:sp>
      <p:sp>
        <p:nvSpPr>
          <p:cNvPr id="3" name="Marcador de contenido 2"/>
          <p:cNvSpPr>
            <a:spLocks noGrp="1"/>
          </p:cNvSpPr>
          <p:nvPr>
            <p:ph idx="1"/>
          </p:nvPr>
        </p:nvSpPr>
        <p:spPr>
          <a:xfrm>
            <a:off x="3709850" y="1402079"/>
            <a:ext cx="8278087" cy="5220789"/>
          </a:xfrm>
        </p:spPr>
        <p:txBody>
          <a:bodyPr>
            <a:normAutofit lnSpcReduction="10000"/>
          </a:bodyPr>
          <a:lstStyle/>
          <a:p>
            <a:r>
              <a:rPr lang="es-MX" b="1" dirty="0" smtClean="0">
                <a:solidFill>
                  <a:srgbClr val="C00000"/>
                </a:solidFill>
              </a:rPr>
              <a:t>Para preparar una buena ensalada hay que tomar en cuenta los siguientes puntos:</a:t>
            </a:r>
          </a:p>
          <a:p>
            <a:r>
              <a:rPr lang="es-MX" b="1" dirty="0" smtClean="0"/>
              <a:t>Los elementos de composición deben ser de la mejor calidad, los vegetales o las plantas herbáceas no deben estar marchitos ni golpeados.</a:t>
            </a:r>
          </a:p>
          <a:p>
            <a:r>
              <a:rPr lang="es-MX" b="1" dirty="0" smtClean="0"/>
              <a:t>Usar frutas y verduras de temporada preferentemente.</a:t>
            </a:r>
          </a:p>
          <a:p>
            <a:r>
              <a:rPr lang="es-MX" b="1" dirty="0" smtClean="0"/>
              <a:t>Hay que lavar y desinfectarlos perfectamente ya que generalmente se sirven crudos (</a:t>
            </a:r>
            <a:r>
              <a:rPr lang="es-MX" b="1" dirty="0" err="1" smtClean="0"/>
              <a:t>crudites</a:t>
            </a:r>
            <a:r>
              <a:rPr lang="es-MX" b="1" dirty="0" smtClean="0"/>
              <a:t>)</a:t>
            </a:r>
          </a:p>
          <a:p>
            <a:r>
              <a:rPr lang="es-MX" b="1" dirty="0" smtClean="0"/>
              <a:t>Escoger el aderezo apropiado de acuerdo al menú que se va a servir.</a:t>
            </a:r>
          </a:p>
          <a:p>
            <a:r>
              <a:rPr lang="es-MX" b="1" dirty="0" smtClean="0"/>
              <a:t>Preparar la ensalada momentos antes de servirla para que se conserve su apariencia de frescura.</a:t>
            </a:r>
          </a:p>
          <a:p>
            <a:r>
              <a:rPr lang="es-MX" b="1" dirty="0" smtClean="0"/>
              <a:t>Si montas las ensaladas en una barra de servicio, asegurar que la temperatura no sea mayor a 7 grados y colocarlos en cama de hielo, no mas de 2 horas.</a:t>
            </a:r>
          </a:p>
          <a:p>
            <a:r>
              <a:rPr lang="es-MX" b="1" dirty="0" smtClean="0"/>
              <a:t>Fijarse en la variedad de los colores, sabor y textura para lograr una combinación perfecta.</a:t>
            </a:r>
            <a:endParaRPr lang="es-MX" b="1" dirty="0"/>
          </a:p>
        </p:txBody>
      </p:sp>
      <p:pic>
        <p:nvPicPr>
          <p:cNvPr id="4" name="Imagen 3"/>
          <p:cNvPicPr>
            <a:picLocks noChangeAspect="1"/>
          </p:cNvPicPr>
          <p:nvPr/>
        </p:nvPicPr>
        <p:blipFill>
          <a:blip r:embed="rId2"/>
          <a:stretch>
            <a:fillRect/>
          </a:stretch>
        </p:blipFill>
        <p:spPr>
          <a:xfrm>
            <a:off x="164059" y="1402078"/>
            <a:ext cx="3545791" cy="5220789"/>
          </a:xfrm>
          <a:prstGeom prst="rect">
            <a:avLst/>
          </a:prstGeom>
        </p:spPr>
      </p:pic>
    </p:spTree>
    <p:extLst>
      <p:ext uri="{BB962C8B-B14F-4D97-AF65-F5344CB8AC3E}">
        <p14:creationId xmlns:p14="http://schemas.microsoft.com/office/powerpoint/2010/main" val="107167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51993"/>
          </a:xfrm>
        </p:spPr>
        <p:txBody>
          <a:bodyPr/>
          <a:lstStyle/>
          <a:p>
            <a:pPr algn="ctr"/>
            <a:r>
              <a:rPr lang="es-MX" b="1" dirty="0" smtClean="0"/>
              <a:t>ADEREZOS </a:t>
            </a:r>
            <a:endParaRPr lang="es-MX" b="1" dirty="0"/>
          </a:p>
        </p:txBody>
      </p:sp>
      <p:sp>
        <p:nvSpPr>
          <p:cNvPr id="3" name="Marcador de contenido 2"/>
          <p:cNvSpPr>
            <a:spLocks noGrp="1"/>
          </p:cNvSpPr>
          <p:nvPr>
            <p:ph idx="1"/>
          </p:nvPr>
        </p:nvSpPr>
        <p:spPr>
          <a:xfrm>
            <a:off x="5538650" y="1323702"/>
            <a:ext cx="6279469" cy="5077097"/>
          </a:xfrm>
        </p:spPr>
        <p:txBody>
          <a:bodyPr>
            <a:normAutofit lnSpcReduction="10000"/>
          </a:bodyPr>
          <a:lstStyle/>
          <a:p>
            <a:r>
              <a:rPr lang="es-MX" dirty="0" smtClean="0"/>
              <a:t>El aderezo es la combinación de diferentes ingredientes que se utilizan para condimentar las ensaladas. Al aderezar una preparación se le están dando los últimos toques, así se sazona para lograr un excelente platillo.</a:t>
            </a:r>
          </a:p>
          <a:p>
            <a:r>
              <a:rPr lang="es-MX" dirty="0" smtClean="0"/>
              <a:t>El aderezo mas común para ensaladas en la vinagreta. Además de este, hay otras preparaciones muy utilizadas que al añadirles diferentes ingredientes aumentan la variedad de las mismas.</a:t>
            </a:r>
          </a:p>
          <a:p>
            <a:r>
              <a:rPr lang="es-MX" dirty="0" smtClean="0"/>
              <a:t>Otros ingredientes que se pueden ocupar </a:t>
            </a:r>
            <a:r>
              <a:rPr lang="es-MX" dirty="0"/>
              <a:t>p</a:t>
            </a:r>
            <a:r>
              <a:rPr lang="es-MX" dirty="0" smtClean="0"/>
              <a:t>ara aderezos y vinagretas son: cebolla, ajo, apio, perejil, poro, alcaparras, aceitunas, jitomate, hierbas finas, mayonesa, mostaza, frutas, salsa de tomate, crema, chile etc.</a:t>
            </a:r>
          </a:p>
          <a:p>
            <a:r>
              <a:rPr lang="es-MX" dirty="0" smtClean="0"/>
              <a:t>Recordando que hay vinagretas y aderezos dulces y saladas para poder acompañar las ensaladas.</a:t>
            </a:r>
            <a:endParaRPr lang="es-MX" dirty="0"/>
          </a:p>
        </p:txBody>
      </p:sp>
      <p:pic>
        <p:nvPicPr>
          <p:cNvPr id="4" name="Imagen 3" descr="C:\Users\hOla\Pictures\FOTOS CHIDAS\DSC_072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410" y="1220560"/>
            <a:ext cx="4971733" cy="2254159"/>
          </a:xfrm>
          <a:prstGeom prst="rect">
            <a:avLst/>
          </a:prstGeom>
          <a:noFill/>
          <a:ln>
            <a:noFill/>
          </a:ln>
        </p:spPr>
      </p:pic>
      <p:pic>
        <p:nvPicPr>
          <p:cNvPr id="5" name="Imagen 4" descr="C:\Users\hOla\Pictures\FOTOS CHIDAS\DSC_072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09" y="3579223"/>
            <a:ext cx="4971733" cy="2821575"/>
          </a:xfrm>
          <a:prstGeom prst="rect">
            <a:avLst/>
          </a:prstGeom>
          <a:noFill/>
          <a:ln>
            <a:noFill/>
          </a:ln>
        </p:spPr>
      </p:pic>
    </p:spTree>
    <p:extLst>
      <p:ext uri="{BB962C8B-B14F-4D97-AF65-F5344CB8AC3E}">
        <p14:creationId xmlns:p14="http://schemas.microsoft.com/office/powerpoint/2010/main" val="1369434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9" name="Imagen 8"/>
          <p:cNvPicPr>
            <a:picLocks noChangeAspect="1"/>
          </p:cNvPicPr>
          <p:nvPr/>
        </p:nvPicPr>
        <p:blipFill rotWithShape="1">
          <a:blip r:embed="rId2"/>
          <a:srcRect l="24533" t="19196" r="26072" b="8303"/>
          <a:stretch/>
        </p:blipFill>
        <p:spPr>
          <a:xfrm>
            <a:off x="1502229" y="156754"/>
            <a:ext cx="10002383" cy="6322423"/>
          </a:xfrm>
          <a:prstGeom prst="rect">
            <a:avLst/>
          </a:prstGeom>
        </p:spPr>
      </p:pic>
    </p:spTree>
    <p:extLst>
      <p:ext uri="{BB962C8B-B14F-4D97-AF65-F5344CB8AC3E}">
        <p14:creationId xmlns:p14="http://schemas.microsoft.com/office/powerpoint/2010/main" val="147623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23591" t="19522" r="26885" b="8765"/>
          <a:stretch/>
        </p:blipFill>
        <p:spPr>
          <a:xfrm>
            <a:off x="2429692" y="313510"/>
            <a:ext cx="9074920" cy="6035040"/>
          </a:xfrm>
          <a:prstGeom prst="rect">
            <a:avLst/>
          </a:prstGeom>
        </p:spPr>
      </p:pic>
    </p:spTree>
    <p:extLst>
      <p:ext uri="{BB962C8B-B14F-4D97-AF65-F5344CB8AC3E}">
        <p14:creationId xmlns:p14="http://schemas.microsoft.com/office/powerpoint/2010/main" val="302408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26541" t="21161" r="27176" b="8125"/>
          <a:stretch/>
        </p:blipFill>
        <p:spPr>
          <a:xfrm>
            <a:off x="1985555" y="300446"/>
            <a:ext cx="9679576" cy="6191795"/>
          </a:xfrm>
          <a:prstGeom prst="rect">
            <a:avLst/>
          </a:prstGeom>
        </p:spPr>
      </p:pic>
    </p:spTree>
    <p:extLst>
      <p:ext uri="{BB962C8B-B14F-4D97-AF65-F5344CB8AC3E}">
        <p14:creationId xmlns:p14="http://schemas.microsoft.com/office/powerpoint/2010/main" val="282343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hlinkClick r:id="rId2"/>
              </a:rPr>
              <a:t>https://www.facebook.com/capacitaciones.chefs.5/videos/121868199470717</a:t>
            </a:r>
            <a:r>
              <a:rPr lang="es-MX" dirty="0" smtClean="0">
                <a:hlinkClick r:id="rId2"/>
              </a:rPr>
              <a:t>/</a:t>
            </a:r>
            <a:endParaRPr lang="es-MX" dirty="0" smtClean="0"/>
          </a:p>
          <a:p>
            <a:endParaRPr lang="es-MX" dirty="0"/>
          </a:p>
          <a:p>
            <a:r>
              <a:rPr lang="es-MX" dirty="0" smtClean="0"/>
              <a:t>Ver video</a:t>
            </a:r>
            <a:endParaRPr lang="es-MX" dirty="0"/>
          </a:p>
        </p:txBody>
      </p:sp>
    </p:spTree>
    <p:extLst>
      <p:ext uri="{BB962C8B-B14F-4D97-AF65-F5344CB8AC3E}">
        <p14:creationId xmlns:p14="http://schemas.microsoft.com/office/powerpoint/2010/main" val="638316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258</TotalTime>
  <Words>685</Words>
  <Application>Microsoft Office PowerPoint</Application>
  <PresentationFormat>Panorámica</PresentationFormat>
  <Paragraphs>31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Algerian</vt:lpstr>
      <vt:lpstr>Arial</vt:lpstr>
      <vt:lpstr>Century Gothic</vt:lpstr>
      <vt:lpstr>Wingdings 3</vt:lpstr>
      <vt:lpstr>Espiral</vt:lpstr>
      <vt:lpstr>Presentación de PowerPoint</vt:lpstr>
      <vt:lpstr>ENSALADAS </vt:lpstr>
      <vt:lpstr>QUE SON LAS ENSALADAS?</vt:lpstr>
      <vt:lpstr>CARACTERÍSTICAS </vt:lpstr>
      <vt:lpstr>ADEREZOS </vt:lpstr>
      <vt:lpstr>Presentación de PowerPoint</vt:lpstr>
      <vt:lpstr>Presentación de PowerPoint</vt:lpstr>
      <vt:lpstr>Presentación de PowerPoint</vt:lpstr>
      <vt:lpstr>Presentación de PowerPoint</vt:lpstr>
      <vt:lpstr>POSTRES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hOla</dc:creator>
  <cp:lastModifiedBy>hOla</cp:lastModifiedBy>
  <cp:revision>16</cp:revision>
  <dcterms:created xsi:type="dcterms:W3CDTF">2020-06-01T15:44:25Z</dcterms:created>
  <dcterms:modified xsi:type="dcterms:W3CDTF">2020-06-01T20:03:10Z</dcterms:modified>
</cp:coreProperties>
</file>